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3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3152775"/>
            <a:ext cx="70008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443"/>
            <a:ext cx="116395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708920"/>
            <a:ext cx="89344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19312"/>
            <a:ext cx="115919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2227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493"/>
            <a:ext cx="117919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00262"/>
            <a:ext cx="110013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941168"/>
            <a:ext cx="906780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3985357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35909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6872"/>
            <a:ext cx="45339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0992" y="980727"/>
            <a:ext cx="5465487" cy="57853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9896" y="1030463"/>
            <a:ext cx="5441663" cy="56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3525"/>
            <a:ext cx="11677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81128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62125"/>
            <a:ext cx="117824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2343150"/>
            <a:ext cx="850582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918"/>
            <a:ext cx="116681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07707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6056343"/>
            <a:ext cx="24599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57350"/>
            <a:ext cx="117443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1585912"/>
            <a:ext cx="52863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74295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798616"/>
            <a:ext cx="4146426" cy="3014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35" y="1268760"/>
            <a:ext cx="116967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90737"/>
            <a:ext cx="108680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07707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968"/>
            <a:ext cx="115919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594928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108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140968"/>
            <a:ext cx="98583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72771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9676" y="1484784"/>
            <a:ext cx="5448300" cy="501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1484784"/>
            <a:ext cx="53721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667000"/>
            <a:ext cx="1082992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47812"/>
            <a:ext cx="117252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564904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4065" y="4567324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95512"/>
            <a:ext cx="107346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1137"/>
            <a:ext cx="108394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95212"/>
            <a:ext cx="5112568" cy="1133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77914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509120"/>
            <a:ext cx="6552728" cy="1642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7820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844" y="2276872"/>
            <a:ext cx="78034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844" y="3068959"/>
            <a:ext cx="9315588" cy="3649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66900"/>
            <a:ext cx="108013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8208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3519146"/>
            <a:ext cx="10729267" cy="2313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35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272" cy="55790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24226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2566987"/>
            <a:ext cx="89249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19250"/>
            <a:ext cx="11658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2674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1690687"/>
            <a:ext cx="52482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14487"/>
            <a:ext cx="111823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4094790"/>
            <a:ext cx="3717801" cy="27185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0622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335699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2025-12-17T11:47:49Z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